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D88F05"/>
    <a:srgbClr val="0F1B33"/>
    <a:srgbClr val="6981B7"/>
    <a:srgbClr val="9E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B5A2-FD53-A790-5411-70B26DB35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2B4F4-34A6-2897-CFE8-589C9F23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9B692-CE63-477D-222E-34343236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C0FB91-7CD7-2562-CFAD-771E074C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BFB809-435F-97ED-E7FA-E399A354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9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D32CE-3EE1-2233-D35B-1001FFA0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9DB03B-80C0-DBB2-48E3-07C05E652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9AC75-5D0E-C8E2-9585-D831C86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A2D65-F23E-9BF9-3FE0-5DE3DE02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EB146-854B-DA09-D0D6-6057F70A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B8F9A-8DF3-05AF-2990-4613E26CC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ABD2A1-9807-EF62-59F0-D23A1DC7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8F57F-BC49-1E9E-4238-3C72609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86ECB-592D-B229-A397-DE749DC3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46DFD-499B-940C-1C7A-A2499722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C91E1-8451-25D3-FBBB-CA232EBC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1057B9-BFBA-BB1E-8B16-7A90B469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4B021-014D-4EF6-4EB4-686B5ED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94FD7-C4F8-721F-BB28-402CCC2E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ABE30-B712-D5C6-E376-EDD85E33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F236-65C0-18B1-37A9-AA160872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1EE667-5BDC-A5E1-69EA-C7D874E9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CE5C3-B5C8-820D-AD5C-044535A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F1AF79-87E7-F975-5863-2E9FF0E4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F9B0D-3831-5FD4-66E0-5492CECF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9E6E-3298-6364-FC7B-F71E241D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EAA29-724A-6590-56FA-7E1E89F6A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83D68-231B-CBD4-3458-85F3EAE4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4E740-5FE4-DDBB-D5FF-AE4132A2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83A1D-8741-E36B-3FF3-F400D326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9188E0-E61F-5EE8-3B24-E08F6B5B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EAE5-70FE-1AF3-0225-89F4CE7B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0B5F8-5E87-516F-9034-078F59E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3094C5-69F7-8C0F-9090-E48D4A61C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F9C69-F5F6-8E68-46A4-73FC3DC18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29CFCB-75BD-C283-9236-8F0C2A226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9311E1-11C4-9656-975E-40F96F63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525972-41A2-8F58-FD9C-68385A5E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68F8E-F5E1-3AC2-1448-05DF27F2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81C5-D9E1-CA16-37B5-CDD24C66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B47C5B-E72C-016E-3385-E72AA2CD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957D73-51F4-BA34-D88A-70F9E87F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10531F-3C43-16B9-849F-53D9C0C2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653E8B-2018-D7C4-C3D9-80674E42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6484F3-0F6C-7C3F-D541-246D2CBF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3201DF-C186-758F-1F98-905DA2EE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846D1-7C33-F92E-9DE5-96EDE169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398E6-E049-5001-811B-A050B8C0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EBDC37-EC23-2739-460B-7D6A5BD9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802B6B-B9E4-B66C-324F-B69A9BE7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F605A-6C60-45E1-634B-0CDED8B5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B2EFFF-6DBE-B59E-5329-CDD3ADB5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80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0541C-A942-3D63-0992-04766ECA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614840-21E5-97A7-72F7-D95B0EC0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615E6-1FAF-05BC-62F3-7F1F80D98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3A090F-5EE0-FBCD-07F1-54D9E452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8CA69-F15D-6DE0-A86F-D8A57316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EA4222-F6DE-15A4-55A0-712D142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38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7E8DF8-DB1A-AF32-CA3E-5E99D5F6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C4F15-2F93-CF93-C3B3-3F612396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E681B-6601-CF6F-8042-30CE34C08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09049-871C-AEEE-E37D-3E53A250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F2671-516C-69A9-2239-88C77DBF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A9A81-AC5F-B1E0-A32B-EA38AF59C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558C66-431B-2D6F-CD55-7B85815991B3}"/>
              </a:ext>
            </a:extLst>
          </p:cNvPr>
          <p:cNvGrpSpPr/>
          <p:nvPr/>
        </p:nvGrpSpPr>
        <p:grpSpPr>
          <a:xfrm>
            <a:off x="-2895" y="-1"/>
            <a:ext cx="12194895" cy="6858001"/>
            <a:chOff x="-2895" y="-1"/>
            <a:chExt cx="12194895" cy="685800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125A0EE-C9E3-405E-2D81-F2A711F38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9" b="2372"/>
            <a:stretch>
              <a:fillRect/>
            </a:stretch>
          </p:blipFill>
          <p:spPr>
            <a:xfrm>
              <a:off x="1" y="-1"/>
              <a:ext cx="12191998" cy="6858001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9FF3FF-BF8F-0013-0A95-507F0043CB50}"/>
                </a:ext>
              </a:extLst>
            </p:cNvPr>
            <p:cNvSpPr/>
            <p:nvPr/>
          </p:nvSpPr>
          <p:spPr>
            <a:xfrm>
              <a:off x="813095" y="521741"/>
              <a:ext cx="10578154" cy="5696348"/>
            </a:xfrm>
            <a:prstGeom prst="rect">
              <a:avLst/>
            </a:prstGeom>
            <a:solidFill>
              <a:srgbClr val="0F1B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5B4B0FC-BEFA-F896-3714-938E98BB00E1}"/>
                </a:ext>
              </a:extLst>
            </p:cNvPr>
            <p:cNvSpPr/>
            <p:nvPr/>
          </p:nvSpPr>
          <p:spPr>
            <a:xfrm>
              <a:off x="11376010" y="527895"/>
              <a:ext cx="815990" cy="815990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CF33538-4B70-6848-9722-8C2FF864A1DA}"/>
                </a:ext>
              </a:extLst>
            </p:cNvPr>
            <p:cNvSpPr/>
            <p:nvPr/>
          </p:nvSpPr>
          <p:spPr>
            <a:xfrm>
              <a:off x="11376010" y="3779759"/>
              <a:ext cx="815990" cy="815990"/>
            </a:xfrm>
            <a:prstGeom prst="rect">
              <a:avLst/>
            </a:prstGeom>
            <a:solidFill>
              <a:srgbClr val="9EC2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2ACA73B-25EA-316F-4D17-FFBEFA11430B}"/>
                </a:ext>
              </a:extLst>
            </p:cNvPr>
            <p:cNvSpPr/>
            <p:nvPr/>
          </p:nvSpPr>
          <p:spPr>
            <a:xfrm>
              <a:off x="7317090" y="-1"/>
              <a:ext cx="815990" cy="52174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0B3F1D-3C2C-C173-E5AB-D1EB62DED8B5}"/>
                </a:ext>
              </a:extLst>
            </p:cNvPr>
            <p:cNvSpPr/>
            <p:nvPr/>
          </p:nvSpPr>
          <p:spPr>
            <a:xfrm>
              <a:off x="-2895" y="6223819"/>
              <a:ext cx="815990" cy="634181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058CB1E-12D2-7341-CF16-28B30342894D}"/>
              </a:ext>
            </a:extLst>
          </p:cNvPr>
          <p:cNvSpPr txBox="1"/>
          <p:nvPr/>
        </p:nvSpPr>
        <p:spPr>
          <a:xfrm>
            <a:off x="688341" y="2526566"/>
            <a:ext cx="1081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Montserrat ExtraBold" pitchFamily="2" charset="0"/>
              </a:rPr>
              <a:t>TÍTULO DO TRABALHO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C89F16E4-A97F-1110-C9FE-FE6065F9160E}"/>
              </a:ext>
            </a:extLst>
          </p:cNvPr>
          <p:cNvCxnSpPr>
            <a:cxnSpLocks/>
          </p:cNvCxnSpPr>
          <p:nvPr/>
        </p:nvCxnSpPr>
        <p:spPr>
          <a:xfrm>
            <a:off x="2713956" y="3480376"/>
            <a:ext cx="676408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4259DFF-D65B-2E3F-2EE6-15A47585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01" r="6400" b="10196"/>
          <a:stretch>
            <a:fillRect/>
          </a:stretch>
        </p:blipFill>
        <p:spPr>
          <a:xfrm>
            <a:off x="1964696" y="950339"/>
            <a:ext cx="2994009" cy="12878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939E9C-88A5-4B21-7B52-B0E4FBBF641E}"/>
              </a:ext>
            </a:extLst>
          </p:cNvPr>
          <p:cNvSpPr txBox="1"/>
          <p:nvPr/>
        </p:nvSpPr>
        <p:spPr>
          <a:xfrm>
            <a:off x="1264921" y="3738257"/>
            <a:ext cx="96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Nome Completo Primeiro Autor 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1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*, Nome Completo Segundo Autor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2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​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DD993E-5983-7D96-C8A5-D33E19021330}"/>
              </a:ext>
            </a:extLst>
          </p:cNvPr>
          <p:cNvSpPr txBox="1"/>
          <p:nvPr/>
        </p:nvSpPr>
        <p:spPr>
          <a:xfrm>
            <a:off x="1747522" y="5574624"/>
            <a:ext cx="869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1 Instituição, Departamento, Cidade, UF​</a:t>
            </a:r>
          </a:p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2 Universidade Brasil, Instituto Científico e Tecnológico, Engenharia Biomédica, São Paulo, SP​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735ADF-7F1A-6E49-09E0-686D648BC087}"/>
              </a:ext>
            </a:extLst>
          </p:cNvPr>
          <p:cNvSpPr txBox="1"/>
          <p:nvPr/>
        </p:nvSpPr>
        <p:spPr>
          <a:xfrm>
            <a:off x="1264921" y="4426728"/>
            <a:ext cx="966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E3E3E3"/>
                </a:solidFill>
                <a:latin typeface="Montserrat Medium" pitchFamily="2" charset="0"/>
              </a:rPr>
              <a:t>NOME APRESENTADOR​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2857870-C28A-D1F8-33F7-208DB52BFFB7}"/>
              </a:ext>
            </a:extLst>
          </p:cNvPr>
          <p:cNvSpPr txBox="1"/>
          <p:nvPr/>
        </p:nvSpPr>
        <p:spPr>
          <a:xfrm>
            <a:off x="922560" y="603186"/>
            <a:ext cx="190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6981B7"/>
                </a:solidFill>
                <a:latin typeface="Montserrat Medium" pitchFamily="2" charset="0"/>
              </a:rPr>
              <a:t>São Paulo, 04/09/2025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7418B7-6734-4348-5AE0-0865FF770342}"/>
              </a:ext>
            </a:extLst>
          </p:cNvPr>
          <p:cNvSpPr txBox="1"/>
          <p:nvPr/>
        </p:nvSpPr>
        <p:spPr>
          <a:xfrm>
            <a:off x="5497649" y="1303152"/>
            <a:ext cx="47296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XIII ENCONTRO DE PÓS-GRADUAÇÃO - EPG</a:t>
            </a:r>
          </a:p>
        </p:txBody>
      </p:sp>
    </p:spTree>
    <p:extLst>
      <p:ext uri="{BB962C8B-B14F-4D97-AF65-F5344CB8AC3E}">
        <p14:creationId xmlns:p14="http://schemas.microsoft.com/office/powerpoint/2010/main" val="32666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0AED-BE86-2186-AE93-B93EEA61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9DD40CA-0C1B-3DBD-83E0-F3541F978EA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INTRODUÇÃO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6489C5-F435-D088-C796-69AD2C11BCD5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B042533-13B6-2F2C-F32F-B021B58D6F8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0601679-9C11-C3E8-44CC-D08107E62466}"/>
              </a:ext>
            </a:extLst>
          </p:cNvPr>
          <p:cNvSpPr txBox="1"/>
          <p:nvPr/>
        </p:nvSpPr>
        <p:spPr>
          <a:xfrm>
            <a:off x="717817" y="1941931"/>
            <a:ext cx="9780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 estado da arte necessário para o entendimento do trabalho apresentado.​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Coloque título nas figuras e tabelas, quando utilizados.​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Use figuras e fontes com tamanho suficiente para boa leitura.​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267241-6593-E477-5A0F-DF4E59E8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1D026B-8190-25CF-0083-A697295E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976B66A-A5C8-A805-23AD-737C34528E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00CDD7-2AA1-79D2-98E3-09C85D81C9FD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6A22502-0341-F211-F975-50D2B7014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50DC52-AAE8-5DC0-D782-0BD0ADD21EF3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4E51B5-70B5-55D0-DEF2-BF3A91D0CF66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2FE7CB5-29E9-E8A8-4690-2190DF296AB8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838A570-02E9-BBA0-3703-5C625DBA9043}"/>
              </a:ext>
            </a:extLst>
          </p:cNvPr>
          <p:cNvSpPr txBox="1"/>
          <p:nvPr/>
        </p:nvSpPr>
        <p:spPr>
          <a:xfrm>
            <a:off x="4907595" y="4787130"/>
            <a:ext cx="4447095" cy="37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10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ORAL​​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F655-66E5-6189-4358-22E6371A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3256E68-2970-428A-C43B-F9896E56A470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OBJETIVOS​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4442907-2D29-C2AC-C514-6655F7D68AC7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456BF52-6E29-F51E-F173-2665ED79C31C}"/>
              </a:ext>
            </a:extLst>
          </p:cNvPr>
          <p:cNvSpPr txBox="1"/>
          <p:nvPr/>
        </p:nvSpPr>
        <p:spPr>
          <a:xfrm>
            <a:off x="717818" y="1538389"/>
            <a:ext cx="839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os objetivos do trabalho de forma específica e coerente, conforme no trabalho aprovado.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9AE513-5B13-C33C-6A87-69BECB06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07719-2FE1-E12B-6B9C-965031B6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301B9B4-6939-CE3C-8EE3-A3944BEC73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1DF938-36F2-C2F7-5E8B-7E574D81548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2DBF-991B-972B-1466-437A9FBE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B6A9D8C-6ECC-47EB-014A-ECE5058C165F}"/>
              </a:ext>
            </a:extLst>
          </p:cNvPr>
          <p:cNvSpPr txBox="1"/>
          <p:nvPr/>
        </p:nvSpPr>
        <p:spPr>
          <a:xfrm>
            <a:off x="717818" y="469155"/>
            <a:ext cx="708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MATERIAL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MÉTODOS​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20E89CF-F381-0332-2EF7-BA4433BFC4E7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E0AC5D0-12DA-9437-454A-EA6F58C6F6E1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18820F8-7E8B-FC11-0F7B-D79880F46010}"/>
              </a:ext>
            </a:extLst>
          </p:cNvPr>
          <p:cNvSpPr txBox="1"/>
          <p:nvPr/>
        </p:nvSpPr>
        <p:spPr>
          <a:xfrm>
            <a:off x="717817" y="1941931"/>
            <a:ext cx="978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</a:t>
            </a: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o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material e métodos utilizados de forma clara e objetiva.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767BD8-40D5-0454-A906-B872C419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53EE01-18CA-BDF3-DADC-CE1DC9AF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527CD79-78AA-7B93-C1F0-7C23A20FCD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09FDEA-5F43-7C23-B542-7C22A6894BF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DA0BF7-4D71-9B22-6E24-1070E9F8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7486EA-720D-F6D8-CF47-B29464C4792F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833F0E-100C-65FB-67A8-951A1F14B08B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C2E5661-90D4-050A-626E-DCD7A021D696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06636AE-DF05-3C7E-FF79-7138F3CC9C10}"/>
              </a:ext>
            </a:extLst>
          </p:cNvPr>
          <p:cNvSpPr txBox="1"/>
          <p:nvPr/>
        </p:nvSpPr>
        <p:spPr>
          <a:xfrm>
            <a:off x="4907595" y="4787130"/>
            <a:ext cx="4447095" cy="37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10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ORAL​​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4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206C-EA56-B839-F1F6-3FD76305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718BBE0-350F-E296-E230-3E861340A825}"/>
              </a:ext>
            </a:extLst>
          </p:cNvPr>
          <p:cNvSpPr txBox="1"/>
          <p:nvPr/>
        </p:nvSpPr>
        <p:spPr>
          <a:xfrm>
            <a:off x="717818" y="469155"/>
            <a:ext cx="809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RESULTADOS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DISCUSSÃO</a:t>
            </a:r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​</a:t>
            </a:r>
            <a:endParaRPr lang="pt-BR" sz="4000" dirty="0">
              <a:solidFill>
                <a:srgbClr val="192D4E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8E2AD8-42CD-5C7C-A2ED-6C268A40336D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7135C32D-7B35-8095-D6E2-79CC77B7F8AA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82427A-C35B-659B-DDAE-3512D03F282A}"/>
              </a:ext>
            </a:extLst>
          </p:cNvPr>
          <p:cNvSpPr txBox="1"/>
          <p:nvPr/>
        </p:nvSpPr>
        <p:spPr>
          <a:xfrm>
            <a:off x="717817" y="1941931"/>
            <a:ext cx="978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Deve-se apresentar resultados obtidos das análises estatísticas ou de outras técnicas aplicadas e discuti-los frente ao estado da arte. 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Dê preferência para usar figuras, tabelas ou quadros, quando necessários​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6D4D40-5A00-5F23-F249-9E35B63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ADE057-E1E6-80E5-3189-9B912864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8477771-7B88-E21F-3954-1B23518000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0AE088-C65A-FA70-9397-478EAB0594F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0964F0F-67BB-0B23-E4F8-39C0223E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5322B9-4D2C-5C41-0FC3-612A409B411D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A28A00-334C-82C7-AB49-C6B32BFB5F67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D7E81DE-03D9-C04F-7397-3ED6A265C5E1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7ADBA4E-72E4-3D2D-BEA4-4C5914E0B1E5}"/>
              </a:ext>
            </a:extLst>
          </p:cNvPr>
          <p:cNvSpPr txBox="1"/>
          <p:nvPr/>
        </p:nvSpPr>
        <p:spPr>
          <a:xfrm>
            <a:off x="4907595" y="4787130"/>
            <a:ext cx="4447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10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​​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6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6DE5-DC6C-EADE-AC0E-76947E01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82EB625-F019-E95F-5439-F16716F2F223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CONCLUSÃO​​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F8FF257-67F7-DB2A-7B39-A4E08AA8EAF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972730E-D9EE-D770-75C0-1E9113AE183D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Transcrever aqui as conclusões do trabalho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A390E3-EF4D-6882-0EA6-868C2A6C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4677B3-60F7-BC5E-0DD8-E5BB739E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6E10A42-D219-9AF7-3693-39850A7743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77FBB1-551C-2289-AC98-7FF774956D2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64BFF-7AB4-4C73-1A27-624FA3B1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1BD45EC-132E-CE4E-EAC9-7BFB4F2019B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REFERÊNCIAS​​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9803B87-544B-50CE-97B6-28649F085EC6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72B291B-CA05-4655-037F-51AB50156123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Incluir apenas as referências usadas na apresentação do trabalho. 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6522AA-865B-EE8A-7B2A-6706217B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B36562-DC73-0CBF-CBC5-6EC8D36F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5D06096-BF84-1F04-96AA-C996BA7734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40B8779-497F-1440-9049-4250E1D74068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54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275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Montserrat</vt:lpstr>
      <vt:lpstr>Montserrat Black</vt:lpstr>
      <vt:lpstr>Montserrat ExtraBold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Silvestrini</dc:creator>
  <cp:lastModifiedBy>Carla Tim</cp:lastModifiedBy>
  <cp:revision>5</cp:revision>
  <dcterms:created xsi:type="dcterms:W3CDTF">2025-09-04T12:45:35Z</dcterms:created>
  <dcterms:modified xsi:type="dcterms:W3CDTF">2025-09-04T18:54:36Z</dcterms:modified>
</cp:coreProperties>
</file>